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303" r:id="rId2"/>
  </p:sldIdLst>
  <p:sldSz cx="10287000" cy="12858750"/>
  <p:notesSz cx="6858000" cy="9144000"/>
  <p:defaultTextStyle>
    <a:defPPr rtl="0">
      <a:defRPr lang="pt-br"/>
    </a:defPPr>
    <a:lvl1pPr marL="0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1pPr>
    <a:lvl2pPr marL="890671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2pPr>
    <a:lvl3pPr marL="1781343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3pPr>
    <a:lvl4pPr marL="2672014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4pPr>
    <a:lvl5pPr marL="3562685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5pPr>
    <a:lvl6pPr marL="4453357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6pPr>
    <a:lvl7pPr marL="5344028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7pPr>
    <a:lvl8pPr marL="6234699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8pPr>
    <a:lvl9pPr marL="7125371" algn="l" defTabSz="890671" rtl="0" eaLnBrk="1" latinLnBrk="0" hangingPunct="1">
      <a:defRPr sz="3507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5C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4665" autoAdjust="0"/>
  </p:normalViewPr>
  <p:slideViewPr>
    <p:cSldViewPr snapToGrid="0">
      <p:cViewPr varScale="1">
        <p:scale>
          <a:sx n="62" d="100"/>
          <a:sy n="62" d="100"/>
        </p:scale>
        <p:origin x="2154" y="108"/>
      </p:cViewPr>
      <p:guideLst/>
    </p:cSldViewPr>
  </p:slideViewPr>
  <p:outlineViewPr>
    <p:cViewPr>
      <p:scale>
        <a:sx n="33" d="100"/>
        <a:sy n="33" d="100"/>
      </p:scale>
      <p:origin x="0" y="-653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26"/>
    </p:cViewPr>
  </p:sorterViewPr>
  <p:notesViewPr>
    <p:cSldViewPr snapToGrid="0">
      <p:cViewPr varScale="1">
        <p:scale>
          <a:sx n="88" d="100"/>
          <a:sy n="88" d="100"/>
        </p:scale>
        <p:origin x="307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2A4BA167-2315-43F7-8432-BFCABF84766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D97AAA3-6847-48F8-82F9-CA0F65EE57C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D704AABF-4B52-4445-B699-A92FE0F8B042}" type="datetime1">
              <a:rPr lang="pt-BR" smtClean="0"/>
              <a:t>22/07/2025</a:t>
            </a:fld>
            <a:endParaRPr lang="pt-BR" dirty="0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3A547E7D-11B8-4860-B90F-42E094ABDB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dirty="0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2248DC78-D732-4948-98D1-34A8BA680BE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3D4A138-E14C-4F7E-96C6-AC67CB2B19A1}" type="slidenum">
              <a:rPr lang="pt-BR" smtClean="0"/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4601538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8E6995E6-0906-4BCC-B5F2-8863474DAC70}" type="datetime1">
              <a:rPr lang="pt-BR" noProof="0" smtClean="0"/>
              <a:t>22/07/2025</a:t>
            </a:fld>
            <a:endParaRPr lang="pt-BR" noProof="0" dirty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2193925" y="1143000"/>
            <a:ext cx="2470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 dirty="0"/>
              <a:t>Clique para editar o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 dirty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160B750A-5477-4C23-AA3C-A7D5C60C029B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6738968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1pPr>
    <a:lvl2pPr marL="890671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2pPr>
    <a:lvl3pPr marL="1781343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3pPr>
    <a:lvl4pPr marL="2672014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4pPr>
    <a:lvl5pPr marL="3562685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5pPr>
    <a:lvl6pPr marL="4453357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6pPr>
    <a:lvl7pPr marL="5344028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7pPr>
    <a:lvl8pPr marL="6234699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8pPr>
    <a:lvl9pPr marL="7125371" algn="l" defTabSz="1781343" rtl="0" eaLnBrk="1" latinLnBrk="0" hangingPunct="1">
      <a:defRPr sz="2338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ço Reservado para Imagem 10">
            <a:extLst>
              <a:ext uri="{FF2B5EF4-FFF2-40B4-BE49-F238E27FC236}">
                <a16:creationId xmlns:a16="http://schemas.microsoft.com/office/drawing/2014/main" id="{B10CA874-161C-4824-9FDA-7487B53DF30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3150"/>
            <a:ext cx="6510263" cy="12861901"/>
          </a:xfrm>
        </p:spPr>
        <p:txBody>
          <a:bodyPr rtlCol="0" anchor="ctr"/>
          <a:lstStyle>
            <a:lvl1pPr marL="0" indent="0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12" name="Título 11">
            <a:extLst>
              <a:ext uri="{FF2B5EF4-FFF2-40B4-BE49-F238E27FC236}">
                <a16:creationId xmlns:a16="http://schemas.microsoft.com/office/drawing/2014/main" id="{5D7E44A9-BEC9-495E-BC5F-247503B438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51193" y="4367893"/>
            <a:ext cx="6923994" cy="1282528"/>
          </a:xfrm>
          <a:prstGeom prst="rect">
            <a:avLst/>
          </a:prstGeom>
        </p:spPr>
        <p:txBody>
          <a:bodyPr rtlCol="0">
            <a:noAutofit/>
          </a:bodyPr>
          <a:lstStyle>
            <a:lvl1pPr algn="r">
              <a:defRPr sz="3600">
                <a:solidFill>
                  <a:schemeClr val="tx1">
                    <a:lumMod val="75000"/>
                    <a:lumOff val="2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 AQUI</a:t>
            </a:r>
          </a:p>
        </p:txBody>
      </p:sp>
      <p:sp>
        <p:nvSpPr>
          <p:cNvPr id="17" name="Espaço Reservado para Texto 16">
            <a:extLst>
              <a:ext uri="{FF2B5EF4-FFF2-40B4-BE49-F238E27FC236}">
                <a16:creationId xmlns:a16="http://schemas.microsoft.com/office/drawing/2014/main" id="{BDD10C50-60D1-40FD-9F96-B213D8D7B36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510262" y="2860301"/>
            <a:ext cx="3364928" cy="1508904"/>
          </a:xfrm>
        </p:spPr>
        <p:txBody>
          <a:bodyPr rtlCol="0">
            <a:noAutofit/>
          </a:bodyPr>
          <a:lstStyle>
            <a:lvl1pPr marL="0" indent="0" algn="r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270022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540045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810067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080089" indent="0">
              <a:buNone/>
              <a:defRPr sz="3600" i="1">
                <a:solidFill>
                  <a:schemeClr val="accent3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 rtl="0"/>
            <a:r>
              <a:rPr lang="pt-BR" noProof="0" dirty="0"/>
              <a:t>Subtítulo</a:t>
            </a:r>
          </a:p>
        </p:txBody>
      </p:sp>
      <p:sp>
        <p:nvSpPr>
          <p:cNvPr id="19" name="Espaço Reservado para Texto 18">
            <a:extLst>
              <a:ext uri="{FF2B5EF4-FFF2-40B4-BE49-F238E27FC236}">
                <a16:creationId xmlns:a16="http://schemas.microsoft.com/office/drawing/2014/main" id="{D949067F-C2C9-4968-AD14-F86628148AC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71095" y="8952614"/>
            <a:ext cx="3522168" cy="3411570"/>
          </a:xfrm>
        </p:spPr>
        <p:txBody>
          <a:bodyPr rtlCol="0">
            <a:noAutofit/>
          </a:bodyPr>
          <a:lstStyle>
            <a:lvl1pPr marL="0" indent="0" algn="l">
              <a:buNone/>
              <a:defRPr sz="2800">
                <a:latin typeface="+mj-lt"/>
                <a:cs typeface="TH SarabunPSK" panose="020B0500040200020003" pitchFamily="34" charset="-34"/>
              </a:defRPr>
            </a:lvl1pPr>
            <a:lvl2pPr marL="270022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 algn="l">
              <a:buNone/>
              <a:defRPr sz="28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F55DEBD1-0CFF-7D4A-2BE2-3C6CC3AACF4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1716088" y="3032125"/>
            <a:ext cx="4187825" cy="4748213"/>
          </a:xfrm>
        </p:spPr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7284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Espaço Reservado para Imagem 107">
            <a:extLst>
              <a:ext uri="{FF2B5EF4-FFF2-40B4-BE49-F238E27FC236}">
                <a16:creationId xmlns:a16="http://schemas.microsoft.com/office/drawing/2014/main" id="{2489E405-04A5-4EB2-8860-81DD02065AD4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" y="1"/>
            <a:ext cx="10287000" cy="1285875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109" name="Título 108">
            <a:extLst>
              <a:ext uri="{FF2B5EF4-FFF2-40B4-BE49-F238E27FC236}">
                <a16:creationId xmlns:a16="http://schemas.microsoft.com/office/drawing/2014/main" id="{9A53647B-7764-4A71-AD39-EB32A628B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27213" y="5975309"/>
            <a:ext cx="9415116" cy="2992565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>
              <a:defRPr sz="4400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CLIQUE PARA ADICIONAR TÍTULO</a:t>
            </a:r>
          </a:p>
        </p:txBody>
      </p:sp>
    </p:spTree>
    <p:extLst>
      <p:ext uri="{BB962C8B-B14F-4D97-AF65-F5344CB8AC3E}">
        <p14:creationId xmlns:p14="http://schemas.microsoft.com/office/powerpoint/2010/main" val="1914829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Espaço Reservado para Imagem 117">
            <a:extLst>
              <a:ext uri="{FF2B5EF4-FFF2-40B4-BE49-F238E27FC236}">
                <a16:creationId xmlns:a16="http://schemas.microsoft.com/office/drawing/2014/main" id="{1B5B9423-A789-4C8F-8A2C-8A8972D5ACE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119" name="Título 118">
            <a:extLst>
              <a:ext uri="{FF2B5EF4-FFF2-40B4-BE49-F238E27FC236}">
                <a16:creationId xmlns:a16="http://schemas.microsoft.com/office/drawing/2014/main" id="{BA898CC3-DF27-4A46-BE06-526999D0092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68849" y="684614"/>
            <a:ext cx="8653750" cy="1445409"/>
          </a:xfrm>
          <a:prstGeom prst="rect">
            <a:avLst/>
          </a:prstGeom>
        </p:spPr>
        <p:txBody>
          <a:bodyPr rtlCol="0">
            <a:noAutofit/>
          </a:bodyPr>
          <a:lstStyle>
            <a:lvl1pPr algn="l">
              <a:defRPr sz="6000">
                <a:solidFill>
                  <a:schemeClr val="accent1">
                    <a:lumMod val="7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</a:t>
            </a:r>
          </a:p>
        </p:txBody>
      </p:sp>
      <p:sp>
        <p:nvSpPr>
          <p:cNvPr id="121" name="Espaço Reservado para Texto 120">
            <a:extLst>
              <a:ext uri="{FF2B5EF4-FFF2-40B4-BE49-F238E27FC236}">
                <a16:creationId xmlns:a16="http://schemas.microsoft.com/office/drawing/2014/main" id="{A932A433-DA38-4928-8791-08038CFB5D7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68849" y="2129475"/>
            <a:ext cx="8771057" cy="1282096"/>
          </a:xfrm>
        </p:spPr>
        <p:txBody>
          <a:bodyPr rtlCol="0">
            <a:noAutofit/>
          </a:bodyPr>
          <a:lstStyle>
            <a:lvl1pPr marL="0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1pPr>
            <a:lvl2pPr marL="270022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2pPr>
            <a:lvl3pPr marL="540045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3pPr>
            <a:lvl4pPr marL="810067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4pPr>
            <a:lvl5pPr marL="1080089" indent="0" algn="l">
              <a:buNone/>
              <a:defRPr sz="3600">
                <a:solidFill>
                  <a:schemeClr val="accent1">
                    <a:lumMod val="75000"/>
                  </a:schemeClr>
                </a:solidFill>
              </a:defRPr>
            </a:lvl5pPr>
          </a:lstStyle>
          <a:p>
            <a:pPr lvl="0" rtl="0"/>
            <a:r>
              <a:rPr lang="pt-BR" noProof="0" dirty="0"/>
              <a:t>legenda</a:t>
            </a:r>
          </a:p>
        </p:txBody>
      </p:sp>
    </p:spTree>
    <p:extLst>
      <p:ext uri="{BB962C8B-B14F-4D97-AF65-F5344CB8AC3E}">
        <p14:creationId xmlns:p14="http://schemas.microsoft.com/office/powerpoint/2010/main" val="94152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7232" y="684613"/>
            <a:ext cx="8872537" cy="248543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 rtlCol="0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  <a:endParaRPr lang="pt-BR" noProof="0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C51805E-0845-41E2-86A6-5002762DDB45}" type="datetime1">
              <a:rPr lang="pt-BR" noProof="0" smtClean="0"/>
              <a:t>22/07/2025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72B0A9C-A3C4-4EC1-BC31-166A00DBCF8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53616928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7232" y="684613"/>
            <a:ext cx="8872537" cy="248543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93CC560-53F4-4245-8627-25ED39F06AA2}" type="datetime1">
              <a:rPr lang="pt-BR" noProof="0" smtClean="0"/>
              <a:t>22/07/2025</a:t>
            </a:fld>
            <a:endParaRPr lang="pt-BR" noProof="0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pt-BR" noProof="0" dirty="0"/>
          </a:p>
        </p:txBody>
      </p:sp>
      <p:sp>
        <p:nvSpPr>
          <p:cNvPr id="5" name="Espaço Reservado para o Número do Slide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872B0A9C-A3C4-4EC1-BC31-166A00DBCF8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2471886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376675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Imagem 27">
            <a:extLst>
              <a:ext uri="{FF2B5EF4-FFF2-40B4-BE49-F238E27FC236}">
                <a16:creationId xmlns:a16="http://schemas.microsoft.com/office/drawing/2014/main" id="{0517C72D-898B-4D29-99D6-92B98E10769B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9736992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29" name="Título 28">
            <a:extLst>
              <a:ext uri="{FF2B5EF4-FFF2-40B4-BE49-F238E27FC236}">
                <a16:creationId xmlns:a16="http://schemas.microsoft.com/office/drawing/2014/main" id="{B40760EA-A590-4277-A7B7-996ACC81DB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47394" y="10276756"/>
            <a:ext cx="6962592" cy="1160382"/>
          </a:xfrm>
          <a:prstGeom prst="rect">
            <a:avLst/>
          </a:prstGeom>
        </p:spPr>
        <p:txBody>
          <a:bodyPr rtlCol="0">
            <a:noAutofit/>
          </a:bodyPr>
          <a:lstStyle>
            <a:lvl1pPr algn="r">
              <a:defRPr sz="3200"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</a:t>
            </a:r>
          </a:p>
        </p:txBody>
      </p:sp>
      <p:sp>
        <p:nvSpPr>
          <p:cNvPr id="31" name="Espaço Reservado para Texto 30">
            <a:extLst>
              <a:ext uri="{FF2B5EF4-FFF2-40B4-BE49-F238E27FC236}">
                <a16:creationId xmlns:a16="http://schemas.microsoft.com/office/drawing/2014/main" id="{8FD1EE22-0507-4682-AFCD-61C9319081F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38890" y="9254721"/>
            <a:ext cx="7226278" cy="1176083"/>
          </a:xfrm>
        </p:spPr>
        <p:txBody>
          <a:bodyPr rtlCol="0" anchor="ctr">
            <a:noAutofit/>
          </a:bodyPr>
          <a:lstStyle>
            <a:lvl1pPr marL="0" indent="0">
              <a:buNone/>
              <a:defRPr sz="3200">
                <a:latin typeface="+mj-lt"/>
                <a:cs typeface="TH SarabunPSK" panose="020B0500040200020003" pitchFamily="34" charset="-34"/>
              </a:defRPr>
            </a:lvl1pPr>
            <a:lvl2pPr marL="270022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2pPr>
            <a:lvl3pPr marL="540045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3pPr>
            <a:lvl4pPr marL="810067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4pPr>
            <a:lvl5pPr marL="1080089" indent="0">
              <a:buNone/>
              <a:defRPr sz="3200">
                <a:latin typeface="TH SarabunPSK" panose="020B0500040200020003" pitchFamily="34" charset="-34"/>
                <a:cs typeface="TH SarabunPSK" panose="020B0500040200020003" pitchFamily="34" charset="-34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</p:spTree>
    <p:extLst>
      <p:ext uri="{BB962C8B-B14F-4D97-AF65-F5344CB8AC3E}">
        <p14:creationId xmlns:p14="http://schemas.microsoft.com/office/powerpoint/2010/main" val="15282625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Espaço Reservado para Imagem 38">
            <a:extLst>
              <a:ext uri="{FF2B5EF4-FFF2-40B4-BE49-F238E27FC236}">
                <a16:creationId xmlns:a16="http://schemas.microsoft.com/office/drawing/2014/main" id="{B537EBCE-D85C-4C46-A8E2-FAAB9C32695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626394" y="3647748"/>
            <a:ext cx="7660606" cy="9211002"/>
          </a:xfrm>
        </p:spPr>
        <p:txBody>
          <a:bodyPr rtlCol="0" anchor="ctr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40" name="Título 39">
            <a:extLst>
              <a:ext uri="{FF2B5EF4-FFF2-40B4-BE49-F238E27FC236}">
                <a16:creationId xmlns:a16="http://schemas.microsoft.com/office/drawing/2014/main" id="{7FEB6CC5-8498-4F33-93C6-07227B0B31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85395" y="684613"/>
            <a:ext cx="9316211" cy="1618119"/>
          </a:xfrm>
          <a:prstGeom prst="rect">
            <a:avLst/>
          </a:prstGeom>
        </p:spPr>
        <p:txBody>
          <a:bodyPr rtlCol="0">
            <a:noAutofit/>
          </a:bodyPr>
          <a:lstStyle>
            <a:lvl1pPr>
              <a:defRPr sz="4000"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TÍTULO</a:t>
            </a:r>
          </a:p>
        </p:txBody>
      </p:sp>
      <p:sp>
        <p:nvSpPr>
          <p:cNvPr id="42" name="Espaço Reservado para Texto 41">
            <a:extLst>
              <a:ext uri="{FF2B5EF4-FFF2-40B4-BE49-F238E27FC236}">
                <a16:creationId xmlns:a16="http://schemas.microsoft.com/office/drawing/2014/main" id="{9A06DB8C-6732-444D-856C-D019FB276423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486833" y="2148674"/>
            <a:ext cx="9313333" cy="1316746"/>
          </a:xfrm>
        </p:spPr>
        <p:txBody>
          <a:bodyPr rtlCol="0">
            <a:normAutofit/>
          </a:bodyPr>
          <a:lstStyle>
            <a:lvl1pPr marL="0" indent="0" algn="l">
              <a:buNone/>
              <a:defRPr sz="2800" b="1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algn="l"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</p:spTree>
    <p:extLst>
      <p:ext uri="{BB962C8B-B14F-4D97-AF65-F5344CB8AC3E}">
        <p14:creationId xmlns:p14="http://schemas.microsoft.com/office/powerpoint/2010/main" val="40763262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Título 49">
            <a:extLst>
              <a:ext uri="{FF2B5EF4-FFF2-40B4-BE49-F238E27FC236}">
                <a16:creationId xmlns:a16="http://schemas.microsoft.com/office/drawing/2014/main" id="{76E421BD-2A57-467D-92E0-C1E0A7CB723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" y="9845391"/>
            <a:ext cx="10287000" cy="1208273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>
              <a:defRPr sz="3300">
                <a:solidFill>
                  <a:schemeClr val="accent3">
                    <a:lumMod val="50000"/>
                  </a:schemeClr>
                </a:solidFill>
                <a:latin typeface="Cooper Black" panose="0208090404030B020404" pitchFamily="18" charset="0"/>
              </a:defRPr>
            </a:lvl1pPr>
          </a:lstStyle>
          <a:p>
            <a:pPr rtl="0"/>
            <a:r>
              <a:rPr lang="pt-BR" noProof="0" dirty="0"/>
              <a:t>CLIQUE PARA ADICIONAR TÍTULO</a:t>
            </a:r>
          </a:p>
        </p:txBody>
      </p:sp>
      <p:sp>
        <p:nvSpPr>
          <p:cNvPr id="52" name="Espaço Reservado para Texto 51">
            <a:extLst>
              <a:ext uri="{FF2B5EF4-FFF2-40B4-BE49-F238E27FC236}">
                <a16:creationId xmlns:a16="http://schemas.microsoft.com/office/drawing/2014/main" id="{F082FEF6-665A-40BE-B241-16844B44849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9430" y="11053739"/>
            <a:ext cx="9037882" cy="1187591"/>
          </a:xfrm>
        </p:spPr>
        <p:txBody>
          <a:bodyPr vert="horz" rtlCol="0" anchor="ctr">
            <a:noAutofit/>
          </a:bodyPr>
          <a:lstStyle>
            <a:lvl1pPr marL="0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270022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marL="540045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marL="810067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marL="1080089" indent="0" algn="r">
              <a:buNone/>
              <a:defRPr sz="2800"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  <p:sp>
        <p:nvSpPr>
          <p:cNvPr id="54" name="Espaço Reservado para Texto 53">
            <a:extLst>
              <a:ext uri="{FF2B5EF4-FFF2-40B4-BE49-F238E27FC236}">
                <a16:creationId xmlns:a16="http://schemas.microsoft.com/office/drawing/2014/main" id="{5BF9DB80-F891-43B5-A8A8-12A1098FCB8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359834" y="1071038"/>
            <a:ext cx="1935238" cy="8284790"/>
          </a:xfrm>
        </p:spPr>
        <p:txBody>
          <a:bodyPr vert="vert270" rtlCol="0" anchor="ctr">
            <a:normAutofit/>
          </a:bodyPr>
          <a:lstStyle>
            <a:lvl1pPr marL="0" indent="0" algn="ctr">
              <a:buNone/>
              <a:defRPr sz="6000">
                <a:solidFill>
                  <a:schemeClr val="accent5">
                    <a:lumMod val="60000"/>
                    <a:lumOff val="40000"/>
                  </a:schemeClr>
                </a:solidFill>
                <a:latin typeface="Forte" panose="03060902040502070203" pitchFamily="66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 rtl="0"/>
            <a:r>
              <a:rPr lang="pt-BR" noProof="0" dirty="0"/>
              <a:t>TÍTULO</a:t>
            </a:r>
          </a:p>
        </p:txBody>
      </p:sp>
      <p:sp>
        <p:nvSpPr>
          <p:cNvPr id="49" name="Espaço Reservado para Imagem 48">
            <a:extLst>
              <a:ext uri="{FF2B5EF4-FFF2-40B4-BE49-F238E27FC236}">
                <a16:creationId xmlns:a16="http://schemas.microsoft.com/office/drawing/2014/main" id="{2F7DD743-C99A-413D-9D70-B22FB7B9274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010017" y="1523465"/>
            <a:ext cx="6864968" cy="7280880"/>
          </a:xfr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884136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Espaço Reservado para Imagem 62">
            <a:extLst>
              <a:ext uri="{FF2B5EF4-FFF2-40B4-BE49-F238E27FC236}">
                <a16:creationId xmlns:a16="http://schemas.microsoft.com/office/drawing/2014/main" id="{F57694FB-D91E-4DEE-A8A3-A313B1D3F25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737810" y="1146878"/>
            <a:ext cx="8859762" cy="7786834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64" name="Título 63">
            <a:extLst>
              <a:ext uri="{FF2B5EF4-FFF2-40B4-BE49-F238E27FC236}">
                <a16:creationId xmlns:a16="http://schemas.microsoft.com/office/drawing/2014/main" id="{4B8A582D-331C-4359-B401-5C8A424961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52734" y="7948141"/>
            <a:ext cx="8827034" cy="985571"/>
          </a:xfrm>
          <a:prstGeom prst="rect">
            <a:avLst/>
          </a:prstGeom>
        </p:spPr>
        <p:txBody>
          <a:bodyPr rtlCol="0">
            <a:noAutofit/>
          </a:bodyPr>
          <a:lstStyle>
            <a:lvl1pPr algn="ctr">
              <a:defRPr sz="3200">
                <a:solidFill>
                  <a:schemeClr val="accent3">
                    <a:lumMod val="20000"/>
                    <a:lumOff val="80000"/>
                  </a:schemeClr>
                </a:solidFill>
                <a:latin typeface="Sitka Banner" panose="02000505000000020004" pitchFamily="2" charset="0"/>
              </a:defRPr>
            </a:lvl1pPr>
          </a:lstStyle>
          <a:p>
            <a:pPr rtl="0"/>
            <a:r>
              <a:rPr lang="pt-BR" noProof="0" dirty="0"/>
              <a:t>Clique para adicionar um título</a:t>
            </a:r>
          </a:p>
        </p:txBody>
      </p:sp>
      <p:sp>
        <p:nvSpPr>
          <p:cNvPr id="66" name="Espaço Reservado para Texto 65">
            <a:extLst>
              <a:ext uri="{FF2B5EF4-FFF2-40B4-BE49-F238E27FC236}">
                <a16:creationId xmlns:a16="http://schemas.microsoft.com/office/drawing/2014/main" id="{B0364918-3BF2-4103-9FF6-BD2AFD97F20B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37810" y="8977047"/>
            <a:ext cx="8811381" cy="1071409"/>
          </a:xfrm>
        </p:spPr>
        <p:txBody>
          <a:bodyPr rtlCol="0" anchor="ctr">
            <a:noAutofit/>
          </a:bodyPr>
          <a:lstStyle>
            <a:lvl1pPr marL="0" indent="0" algn="ctr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  <a:latin typeface="Sitka Banner" panose="02000505000000020004" pitchFamily="2" charset="0"/>
              </a:defRPr>
            </a:lvl1pPr>
            <a:lvl2pPr marL="270022" indent="0">
              <a:buNone/>
              <a:defRPr sz="3200">
                <a:latin typeface="Sitka Banner" panose="02000505000000020004" pitchFamily="2" charset="0"/>
              </a:defRPr>
            </a:lvl2pPr>
            <a:lvl3pPr marL="540045" indent="0">
              <a:buNone/>
              <a:defRPr sz="3200">
                <a:latin typeface="Sitka Banner" panose="02000505000000020004" pitchFamily="2" charset="0"/>
              </a:defRPr>
            </a:lvl3pPr>
            <a:lvl4pPr marL="810067" indent="0">
              <a:buNone/>
              <a:defRPr sz="3200">
                <a:latin typeface="Sitka Banner" panose="02000505000000020004" pitchFamily="2" charset="0"/>
              </a:defRPr>
            </a:lvl4pPr>
            <a:lvl5pPr marL="1080089" indent="0">
              <a:buNone/>
              <a:defRPr sz="3200">
                <a:latin typeface="Sitka Banner" panose="02000505000000020004" pitchFamily="2" charset="0"/>
              </a:defRPr>
            </a:lvl5pPr>
          </a:lstStyle>
          <a:p>
            <a:pPr lvl="0" rtl="0"/>
            <a:r>
              <a:rPr lang="pt-BR" noProof="0" dirty="0"/>
              <a:t>Clique para adicionar um título</a:t>
            </a:r>
          </a:p>
        </p:txBody>
      </p:sp>
      <p:sp>
        <p:nvSpPr>
          <p:cNvPr id="68" name="Espaço Reservado para Texto 67">
            <a:extLst>
              <a:ext uri="{FF2B5EF4-FFF2-40B4-BE49-F238E27FC236}">
                <a16:creationId xmlns:a16="http://schemas.microsoft.com/office/drawing/2014/main" id="{2E878611-DD66-40B5-8F9B-5C85BF4EC2F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52930" y="11334098"/>
            <a:ext cx="8784166" cy="1228543"/>
          </a:xfrm>
        </p:spPr>
        <p:txBody>
          <a:bodyPr rtlCol="0" anchor="ctr"/>
          <a:lstStyle>
            <a:lvl1pPr marL="0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1pPr>
            <a:lvl2pPr marL="270022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2pPr>
            <a:lvl3pPr marL="540045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3pPr>
            <a:lvl4pPr marL="810067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4pPr>
            <a:lvl5pPr marL="1080089" indent="0" algn="ctr">
              <a:buNone/>
              <a:defRPr>
                <a:latin typeface="Segoe UI Light" panose="020B0502040204020203" pitchFamily="34" charset="0"/>
                <a:cs typeface="Segoe UI Light" panose="020B0502040204020203" pitchFamily="34" charset="0"/>
              </a:defRPr>
            </a:lvl5pPr>
          </a:lstStyle>
          <a:p>
            <a:pPr lvl="0" rtl="0"/>
            <a:r>
              <a:rPr lang="pt-BR" noProof="0" dirty="0"/>
              <a:t>Clique para adicionar um subtítulo</a:t>
            </a:r>
          </a:p>
        </p:txBody>
      </p:sp>
    </p:spTree>
    <p:extLst>
      <p:ext uri="{BB962C8B-B14F-4D97-AF65-F5344CB8AC3E}">
        <p14:creationId xmlns:p14="http://schemas.microsoft.com/office/powerpoint/2010/main" val="109906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ões de notícias do Instagram Alt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Espaço Reservado para Imagem 74">
            <a:extLst>
              <a:ext uri="{FF2B5EF4-FFF2-40B4-BE49-F238E27FC236}">
                <a16:creationId xmlns:a16="http://schemas.microsoft.com/office/drawing/2014/main" id="{B1875A8A-509C-4AEE-982F-654604ED20E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76" name="Título 75">
            <a:extLst>
              <a:ext uri="{FF2B5EF4-FFF2-40B4-BE49-F238E27FC236}">
                <a16:creationId xmlns:a16="http://schemas.microsoft.com/office/drawing/2014/main" id="{BB91399A-23CC-4D8B-B33B-ABC08BF8A5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2054" y="3880466"/>
            <a:ext cx="7642891" cy="4580459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2400" b="1">
                <a:latin typeface="Helvetica Neue"/>
              </a:defRPr>
            </a:lvl1pPr>
          </a:lstStyle>
          <a:p>
            <a:pPr rtl="0"/>
            <a:r>
              <a:rPr lang="pt-BR" noProof="0" dirty="0"/>
              <a:t>Clique para adicionar um título</a:t>
            </a:r>
          </a:p>
        </p:txBody>
      </p:sp>
    </p:spTree>
    <p:extLst>
      <p:ext uri="{BB962C8B-B14F-4D97-AF65-F5344CB8AC3E}">
        <p14:creationId xmlns:p14="http://schemas.microsoft.com/office/powerpoint/2010/main" val="2893452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Espaço Reservado para Imagem 82">
            <a:extLst>
              <a:ext uri="{FF2B5EF4-FFF2-40B4-BE49-F238E27FC236}">
                <a16:creationId xmlns:a16="http://schemas.microsoft.com/office/drawing/2014/main" id="{8837785F-501D-4E09-9EB7-AC75FC2C500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7947729"/>
          </a:xfrm>
        </p:spPr>
        <p:txBody>
          <a:bodyPr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84" name="Título 83">
            <a:extLst>
              <a:ext uri="{FF2B5EF4-FFF2-40B4-BE49-F238E27FC236}">
                <a16:creationId xmlns:a16="http://schemas.microsoft.com/office/drawing/2014/main" id="{B5B5B1FC-B15A-4819-942F-B30BBD680B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7232" y="7947729"/>
            <a:ext cx="8872537" cy="3650199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2800">
                <a:latin typeface="Bell MT" panose="02020503060305020303" pitchFamily="18" charset="0"/>
              </a:defRPr>
            </a:lvl1pPr>
          </a:lstStyle>
          <a:p>
            <a:pPr rtl="0"/>
            <a:r>
              <a:rPr lang="pt-BR" noProof="0" dirty="0"/>
              <a:t>Clique para adicionar um título</a:t>
            </a:r>
          </a:p>
        </p:txBody>
      </p:sp>
      <p:sp>
        <p:nvSpPr>
          <p:cNvPr id="86" name="Espaço Reservado para Texto 85">
            <a:extLst>
              <a:ext uri="{FF2B5EF4-FFF2-40B4-BE49-F238E27FC236}">
                <a16:creationId xmlns:a16="http://schemas.microsoft.com/office/drawing/2014/main" id="{D75E954F-31E1-40C5-9B28-E83635D47641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80359" y="11976938"/>
            <a:ext cx="9013975" cy="610903"/>
          </a:xfrm>
        </p:spPr>
        <p:txBody>
          <a:bodyPr rtlCol="0">
            <a:noAutofit/>
          </a:bodyPr>
          <a:lstStyle>
            <a:lvl1pPr marL="0" indent="0" algn="ctr">
              <a:buNone/>
              <a:defRPr sz="1400"/>
            </a:lvl1pPr>
            <a:lvl2pPr marL="270022" indent="0">
              <a:buNone/>
              <a:defRPr sz="1400"/>
            </a:lvl2pPr>
            <a:lvl3pPr marL="540045" indent="0">
              <a:buNone/>
              <a:defRPr sz="1400"/>
            </a:lvl3pPr>
            <a:lvl4pPr marL="810067" indent="0">
              <a:buNone/>
              <a:defRPr sz="1400"/>
            </a:lvl4pPr>
            <a:lvl5pPr marL="1080089" indent="0">
              <a:buNone/>
              <a:defRPr sz="1400"/>
            </a:lvl5pPr>
          </a:lstStyle>
          <a:p>
            <a:pPr lvl="0" rtl="0"/>
            <a:r>
              <a:rPr lang="pt-BR" noProof="0" dirty="0"/>
              <a:t>CLIQUE PARA ADICIONAR LEGENDA</a:t>
            </a:r>
          </a:p>
        </p:txBody>
      </p:sp>
    </p:spTree>
    <p:extLst>
      <p:ext uri="{BB962C8B-B14F-4D97-AF65-F5344CB8AC3E}">
        <p14:creationId xmlns:p14="http://schemas.microsoft.com/office/powerpoint/2010/main" val="426937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Espaço Reservado para Imagem 90">
            <a:extLst>
              <a:ext uri="{FF2B5EF4-FFF2-40B4-BE49-F238E27FC236}">
                <a16:creationId xmlns:a16="http://schemas.microsoft.com/office/drawing/2014/main" id="{82FBA664-FADC-4DF8-B27C-AFFC709A3AC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92" name="Título 91">
            <a:extLst>
              <a:ext uri="{FF2B5EF4-FFF2-40B4-BE49-F238E27FC236}">
                <a16:creationId xmlns:a16="http://schemas.microsoft.com/office/drawing/2014/main" id="{2F6B79F7-5A9B-4445-B243-ABD3C17E37F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34646" y="2565607"/>
            <a:ext cx="7417703" cy="7727531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3600" b="1">
                <a:solidFill>
                  <a:schemeClr val="bg1">
                    <a:lumMod val="95000"/>
                  </a:schemeClr>
                </a:solidFill>
                <a:latin typeface="Arial Black" panose="020B0A04020102020204" pitchFamily="34" charset="0"/>
              </a:defRPr>
            </a:lvl1pPr>
          </a:lstStyle>
          <a:p>
            <a:pPr rtl="0"/>
            <a:r>
              <a:rPr lang="pt-BR" noProof="0" dirty="0"/>
              <a:t>CLIQUE PARA ADICIONAR TÍTULO</a:t>
            </a:r>
          </a:p>
        </p:txBody>
      </p:sp>
    </p:spTree>
    <p:extLst>
      <p:ext uri="{BB962C8B-B14F-4D97-AF65-F5344CB8AC3E}">
        <p14:creationId xmlns:p14="http://schemas.microsoft.com/office/powerpoint/2010/main" val="4166487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tícias Citações Instagram Alt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Espaço Reservado para Imagem 97">
            <a:extLst>
              <a:ext uri="{FF2B5EF4-FFF2-40B4-BE49-F238E27FC236}">
                <a16:creationId xmlns:a16="http://schemas.microsoft.com/office/drawing/2014/main" id="{19DD71B8-CEF1-41FE-90AB-193C629C1C0E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1"/>
            <a:ext cx="10287000" cy="12858750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/>
            </a:lvl1pPr>
          </a:lstStyle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99" name="Título 98">
            <a:extLst>
              <a:ext uri="{FF2B5EF4-FFF2-40B4-BE49-F238E27FC236}">
                <a16:creationId xmlns:a16="http://schemas.microsoft.com/office/drawing/2014/main" id="{A3D69206-054D-41CB-ADDD-A519A96A66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26197" y="4812273"/>
            <a:ext cx="5834608" cy="4891162"/>
          </a:xfrm>
          <a:prstGeom prst="rect">
            <a:avLst/>
          </a:prstGeom>
        </p:spPr>
        <p:txBody>
          <a:bodyPr rtlCol="0">
            <a:normAutofit/>
          </a:bodyPr>
          <a:lstStyle>
            <a:lvl1pPr algn="ctr">
              <a:defRPr sz="2800">
                <a:solidFill>
                  <a:schemeClr val="accent5">
                    <a:lumMod val="60000"/>
                    <a:lumOff val="40000"/>
                  </a:schemeClr>
                </a:solidFill>
                <a:latin typeface="Bell MT" panose="02020503060305020303" pitchFamily="18" charset="0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96364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7232" y="3423046"/>
            <a:ext cx="8872537" cy="81587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 dirty="0"/>
              <a:t>Clique para editar o texto Mestre</a:t>
            </a:r>
          </a:p>
          <a:p>
            <a:pPr lvl="1" rtl="0"/>
            <a:r>
              <a:rPr lang="pt-BR" noProof="0" dirty="0"/>
              <a:t>Segundo nível</a:t>
            </a:r>
          </a:p>
          <a:p>
            <a:pPr lvl="2" rtl="0"/>
            <a:r>
              <a:rPr lang="pt-BR" noProof="0" dirty="0"/>
              <a:t>Terceiro nível</a:t>
            </a:r>
          </a:p>
          <a:p>
            <a:pPr lvl="3" rtl="0"/>
            <a:r>
              <a:rPr lang="pt-BR" noProof="0" dirty="0"/>
              <a:t>Quarto nível</a:t>
            </a:r>
          </a:p>
          <a:p>
            <a:pPr lvl="4" rtl="0"/>
            <a:r>
              <a:rPr lang="pt-BR" noProof="0" dirty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707231" y="11918161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A08AC52-0864-45BF-9A13-475D52F507B4}" type="datetime1">
              <a:rPr lang="pt-BR" noProof="0" smtClean="0"/>
              <a:t>22/07/2025</a:t>
            </a:fld>
            <a:endParaRPr lang="pt-BR" noProof="0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407569" y="11918161"/>
            <a:ext cx="3471863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endParaRPr lang="pt-BR" noProof="0" dirty="0"/>
          </a:p>
        </p:txBody>
      </p:sp>
      <p:sp>
        <p:nvSpPr>
          <p:cNvPr id="6" name="Espaço Reservado para o Número do Slide 5"/>
          <p:cNvSpPr>
            <a:spLocks noGrp="1"/>
          </p:cNvSpPr>
          <p:nvPr>
            <p:ph type="sldNum" sz="quarter" idx="4"/>
          </p:nvPr>
        </p:nvSpPr>
        <p:spPr>
          <a:xfrm>
            <a:off x="7265194" y="11918161"/>
            <a:ext cx="2314575" cy="68460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09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872B0A9C-A3C4-4EC1-BC31-166A00DBCF8C}" type="slidenum">
              <a:rPr lang="pt-BR" noProof="0" smtClean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2646336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686" r:id="rId12"/>
    <p:sldLayoutId id="2147483690" r:id="rId13"/>
    <p:sldLayoutId id="2147483691" r:id="rId14"/>
  </p:sldLayoutIdLst>
  <p:hf sldNum="0" hdr="0" ftr="0" dt="0"/>
  <p:txStyles>
    <p:titleStyle>
      <a:lvl1pPr algn="l" defTabSz="540045" rtl="0" eaLnBrk="1" latinLnBrk="0" hangingPunct="1">
        <a:lnSpc>
          <a:spcPct val="90000"/>
        </a:lnSpc>
        <a:spcBef>
          <a:spcPct val="0"/>
        </a:spcBef>
        <a:buNone/>
        <a:defRPr sz="25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5011" indent="-135011" algn="l" defTabSz="540045" rtl="0" eaLnBrk="1" latinLnBrk="0" hangingPunct="1">
        <a:lnSpc>
          <a:spcPct val="90000"/>
        </a:lnSpc>
        <a:spcBef>
          <a:spcPts val="591"/>
        </a:spcBef>
        <a:buFont typeface="Arial" panose="020B0604020202020204" pitchFamily="34" charset="0"/>
        <a:buChar char="•"/>
        <a:defRPr sz="1654" kern="1200">
          <a:solidFill>
            <a:schemeClr val="tx1"/>
          </a:solidFill>
          <a:latin typeface="+mn-lt"/>
          <a:ea typeface="+mn-ea"/>
          <a:cs typeface="+mn-cs"/>
        </a:defRPr>
      </a:lvl1pPr>
      <a:lvl2pPr marL="40503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417" kern="1200">
          <a:solidFill>
            <a:schemeClr val="tx1"/>
          </a:solidFill>
          <a:latin typeface="+mn-lt"/>
          <a:ea typeface="+mn-ea"/>
          <a:cs typeface="+mn-cs"/>
        </a:defRPr>
      </a:lvl2pPr>
      <a:lvl3pPr marL="675056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181" kern="1200">
          <a:solidFill>
            <a:schemeClr val="tx1"/>
          </a:solidFill>
          <a:latin typeface="+mn-lt"/>
          <a:ea typeface="+mn-ea"/>
          <a:cs typeface="+mn-cs"/>
        </a:defRPr>
      </a:lvl3pPr>
      <a:lvl4pPr marL="945078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21510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485123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755145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2025167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295190" indent="-135011" algn="l" defTabSz="540045" rtl="0" eaLnBrk="1" latinLnBrk="0" hangingPunct="1">
        <a:lnSpc>
          <a:spcPct val="90000"/>
        </a:lnSpc>
        <a:spcBef>
          <a:spcPts val="295"/>
        </a:spcBef>
        <a:buFont typeface="Arial" panose="020B0604020202020204" pitchFamily="34" charset="0"/>
        <a:buChar char="•"/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1pPr>
      <a:lvl2pPr marL="27002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2pPr>
      <a:lvl3pPr marL="540045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3pPr>
      <a:lvl4pPr marL="810067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4pPr>
      <a:lvl5pPr marL="108008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5pPr>
      <a:lvl6pPr marL="1350112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6pPr>
      <a:lvl7pPr marL="1620134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7pPr>
      <a:lvl8pPr marL="1890156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8pPr>
      <a:lvl9pPr marL="2160179" algn="l" defTabSz="540045" rtl="0" eaLnBrk="1" latinLnBrk="0" hangingPunct="1">
        <a:defRPr sz="106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Imagem 5">
            <a:extLst>
              <a:ext uri="{FF2B5EF4-FFF2-40B4-BE49-F238E27FC236}">
                <a16:creationId xmlns:a16="http://schemas.microsoft.com/office/drawing/2014/main" id="{1B843E51-6FB8-9C6B-2665-11494BAB56A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200760" y="3642101"/>
            <a:ext cx="5796365" cy="4618495"/>
          </a:xfrm>
          <a:prstGeom prst="roundRect">
            <a:avLst/>
          </a:prstGeom>
        </p:spPr>
        <p:txBody>
          <a:bodyPr/>
          <a:lstStyle/>
          <a:p>
            <a:endParaRPr lang="pt-BR" dirty="0"/>
          </a:p>
        </p:txBody>
      </p:sp>
      <p:sp>
        <p:nvSpPr>
          <p:cNvPr id="11" name="CaixaDeTexto 10">
            <a:extLst>
              <a:ext uri="{FF2B5EF4-FFF2-40B4-BE49-F238E27FC236}">
                <a16:creationId xmlns:a16="http://schemas.microsoft.com/office/drawing/2014/main" id="{315B5C41-BB52-1435-9528-7256F29C74F1}"/>
              </a:ext>
            </a:extLst>
          </p:cNvPr>
          <p:cNvSpPr txBox="1"/>
          <p:nvPr/>
        </p:nvSpPr>
        <p:spPr>
          <a:xfrm>
            <a:off x="2200760" y="8764899"/>
            <a:ext cx="602665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800" b="1" dirty="0">
                <a:solidFill>
                  <a:schemeClr val="bg1"/>
                </a:solidFill>
                <a:latin typeface="Red Hat Display" panose="02010303040201060303" pitchFamily="2" charset="0"/>
                <a:ea typeface="Red Hat Display" panose="02010303040201060303" pitchFamily="2" charset="0"/>
                <a:cs typeface="Red Hat Display" panose="02010303040201060303" pitchFamily="2" charset="0"/>
              </a:rPr>
              <a:t>Nome e sobrenome</a:t>
            </a:r>
          </a:p>
        </p:txBody>
      </p:sp>
    </p:spTree>
    <p:extLst>
      <p:ext uri="{BB962C8B-B14F-4D97-AF65-F5344CB8AC3E}">
        <p14:creationId xmlns:p14="http://schemas.microsoft.com/office/powerpoint/2010/main" val="32790660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7543443_TF11203068.potx" id="{B42FF034-F269-4AF2-9B31-4CB67F38F7F7}" vid="{EC01AFCE-4019-4BDF-9CC9-582BA017321D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Notícias e citações verticais no Instagram </Template>
  <TotalTime>20</TotalTime>
  <Words>3</Words>
  <Application>Microsoft Office PowerPoint</Application>
  <PresentationFormat>Personalizar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11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13" baseType="lpstr">
      <vt:lpstr>Arial</vt:lpstr>
      <vt:lpstr>Arial Black</vt:lpstr>
      <vt:lpstr>Bell MT</vt:lpstr>
      <vt:lpstr>Calibri</vt:lpstr>
      <vt:lpstr>Cooper Black</vt:lpstr>
      <vt:lpstr>Forte</vt:lpstr>
      <vt:lpstr>Helvetica Neue</vt:lpstr>
      <vt:lpstr>Red Hat Display</vt:lpstr>
      <vt:lpstr>Segoe UI Light</vt:lpstr>
      <vt:lpstr>Sitka Banner</vt:lpstr>
      <vt:lpstr>TH SarabunPSK</vt:lpstr>
      <vt:lpstr>Tema do Office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Rickson Damasceno Silva</dc:creator>
  <cp:lastModifiedBy>USER</cp:lastModifiedBy>
  <cp:revision>5</cp:revision>
  <dcterms:created xsi:type="dcterms:W3CDTF">2025-04-09T20:16:12Z</dcterms:created>
  <dcterms:modified xsi:type="dcterms:W3CDTF">2025-07-22T20:25:16Z</dcterms:modified>
</cp:coreProperties>
</file>